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>
        <p:scale>
          <a:sx n="75" d="100"/>
          <a:sy n="75" d="100"/>
        </p:scale>
        <p:origin x="90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D79A8C9-BACC-4580-80BE-20D81F4ED1C2}" type="datetimeFigureOut">
              <a:rPr lang="tr-TR" smtClean="0"/>
              <a:t>5.02.2018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EE793FF-2AA8-4AF7-A46B-87AE2BDA6A30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Resim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728" y="340152"/>
            <a:ext cx="1807408" cy="1200200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39" y="204611"/>
            <a:ext cx="1332941" cy="133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19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A8C9-BACC-4580-80BE-20D81F4ED1C2}" type="datetimeFigureOut">
              <a:rPr lang="tr-TR" smtClean="0"/>
              <a:t>5.02.2018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93FF-2AA8-4AF7-A46B-87AE2BDA6A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8406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A8C9-BACC-4580-80BE-20D81F4ED1C2}" type="datetimeFigureOut">
              <a:rPr lang="tr-TR" smtClean="0"/>
              <a:t>5.02.2018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93FF-2AA8-4AF7-A46B-87AE2BDA6A30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645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A8C9-BACC-4580-80BE-20D81F4ED1C2}" type="datetimeFigureOut">
              <a:rPr lang="tr-TR" smtClean="0"/>
              <a:t>5.02.2018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93FF-2AA8-4AF7-A46B-87AE2BDA6A30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93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A8C9-BACC-4580-80BE-20D81F4ED1C2}" type="datetimeFigureOut">
              <a:rPr lang="tr-TR" smtClean="0"/>
              <a:t>5.02.2018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93FF-2AA8-4AF7-A46B-87AE2BDA6A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4466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A8C9-BACC-4580-80BE-20D81F4ED1C2}" type="datetimeFigureOut">
              <a:rPr lang="tr-TR" smtClean="0"/>
              <a:t>5.02.2018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93FF-2AA8-4AF7-A46B-87AE2BDA6A30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307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A8C9-BACC-4580-80BE-20D81F4ED1C2}" type="datetimeFigureOut">
              <a:rPr lang="tr-TR" smtClean="0"/>
              <a:t>5.02.2018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93FF-2AA8-4AF7-A46B-87AE2BDA6A30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22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A8C9-BACC-4580-80BE-20D81F4ED1C2}" type="datetimeFigureOut">
              <a:rPr lang="tr-TR" smtClean="0"/>
              <a:t>5.02.2018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93FF-2AA8-4AF7-A46B-87AE2BDA6A30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500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A8C9-BACC-4580-80BE-20D81F4ED1C2}" type="datetimeFigureOut">
              <a:rPr lang="tr-TR" smtClean="0"/>
              <a:t>5.02.2018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93FF-2AA8-4AF7-A46B-87AE2BDA6A30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67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A8C9-BACC-4580-80BE-20D81F4ED1C2}" type="datetimeFigureOut">
              <a:rPr lang="tr-TR" smtClean="0"/>
              <a:t>5.02.2018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93FF-2AA8-4AF7-A46B-87AE2BDA6A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715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A8C9-BACC-4580-80BE-20D81F4ED1C2}" type="datetimeFigureOut">
              <a:rPr lang="tr-TR" smtClean="0"/>
              <a:t>5.02.2018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93FF-2AA8-4AF7-A46B-87AE2BDA6A30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751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A8C9-BACC-4580-80BE-20D81F4ED1C2}" type="datetimeFigureOut">
              <a:rPr lang="tr-TR" smtClean="0"/>
              <a:t>5.02.2018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93FF-2AA8-4AF7-A46B-87AE2BDA6A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7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A8C9-BACC-4580-80BE-20D81F4ED1C2}" type="datetimeFigureOut">
              <a:rPr lang="tr-TR" smtClean="0"/>
              <a:t>5.02.2018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93FF-2AA8-4AF7-A46B-87AE2BDA6A30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25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A8C9-BACC-4580-80BE-20D81F4ED1C2}" type="datetimeFigureOut">
              <a:rPr lang="tr-TR" smtClean="0"/>
              <a:t>5.02.2018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93FF-2AA8-4AF7-A46B-87AE2BDA6A30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74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A8C9-BACC-4580-80BE-20D81F4ED1C2}" type="datetimeFigureOut">
              <a:rPr lang="tr-TR" smtClean="0"/>
              <a:t>5.02.2018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93FF-2AA8-4AF7-A46B-87AE2BDA6A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517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A8C9-BACC-4580-80BE-20D81F4ED1C2}" type="datetimeFigureOut">
              <a:rPr lang="tr-TR" smtClean="0"/>
              <a:t>5.02.2018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93FF-2AA8-4AF7-A46B-87AE2BDA6A30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64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A8C9-BACC-4580-80BE-20D81F4ED1C2}" type="datetimeFigureOut">
              <a:rPr lang="tr-TR" smtClean="0"/>
              <a:t>5.02.2018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93FF-2AA8-4AF7-A46B-87AE2BDA6A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871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79A8C9-BACC-4580-80BE-20D81F4ED1C2}" type="datetimeFigureOut">
              <a:rPr lang="tr-TR" smtClean="0"/>
              <a:t>5.02.2018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EE793FF-2AA8-4AF7-A46B-87AE2BDA6A30}" type="slidenum">
              <a:rPr lang="tr-TR" smtClean="0"/>
              <a:t>‹#›</a:t>
            </a:fld>
            <a:endParaRPr lang="tr-TR"/>
          </a:p>
        </p:txBody>
      </p:sp>
      <p:pic>
        <p:nvPicPr>
          <p:cNvPr id="12" name="Resim 1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375" y="6317824"/>
            <a:ext cx="852073" cy="63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0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1FC99D73-8B94-42A8-B3B2-A52BF232F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14" y="1637415"/>
            <a:ext cx="7070651" cy="3657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xmlns="" id="{6BAD6C9E-2BA1-4BE7-A99A-2B9E76C0765B}"/>
              </a:ext>
            </a:extLst>
          </p:cNvPr>
          <p:cNvSpPr/>
          <p:nvPr/>
        </p:nvSpPr>
        <p:spPr>
          <a:xfrm>
            <a:off x="3052429" y="618391"/>
            <a:ext cx="61147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EBA Ders Yenilendi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xmlns="" id="{510CD029-50F8-471B-BFE8-4A0B4991157E}"/>
              </a:ext>
            </a:extLst>
          </p:cNvPr>
          <p:cNvSpPr/>
          <p:nvPr/>
        </p:nvSpPr>
        <p:spPr>
          <a:xfrm>
            <a:off x="0" y="5592201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2017-2018 Eğitim Öğretim Yılı 2. Dönemi ile beraber </a:t>
            </a:r>
          </a:p>
          <a:p>
            <a:pPr algn="ctr"/>
            <a:r>
              <a:rPr lang="tr-TR" sz="2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EBA Ders içeriklerinde çeşitli iyileştirmeler </a:t>
            </a:r>
            <a:r>
              <a:rPr lang="tr-TR" sz="2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yapılarak</a:t>
            </a:r>
          </a:p>
          <a:p>
            <a:pPr algn="ctr"/>
            <a:r>
              <a:rPr lang="tr-TR" sz="2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öğretmen ve öğrencilerin kullanımına sunuldu.</a:t>
            </a:r>
            <a:endParaRPr lang="tr-TR" sz="2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6968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EC4186EC-E6A8-4B89-B2A8-59451763B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82" y="1552353"/>
            <a:ext cx="10811436" cy="659218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Soru ve Sınav Sistemi menüsü oluşturularak öğretmenlerin kendi sorularını ve sınavlarını oluşturmaları için ortam sağlandı</a:t>
            </a:r>
            <a:endParaRPr lang="tr-TR" sz="2800" b="1" dirty="0">
              <a:solidFill>
                <a:srgbClr val="FF0000"/>
              </a:solidFill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B30533BF-A293-4F68-AFE6-AD95BA6AD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456121"/>
            <a:ext cx="9601196" cy="3678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xmlns="" id="{B89BEAF6-8A3E-4BDB-A8F0-9D9FBF09C1C7}"/>
              </a:ext>
            </a:extLst>
          </p:cNvPr>
          <p:cNvSpPr/>
          <p:nvPr/>
        </p:nvSpPr>
        <p:spPr>
          <a:xfrm>
            <a:off x="1601109" y="607758"/>
            <a:ext cx="8989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Soru ve Sınav Sistemi Menüsü</a:t>
            </a:r>
          </a:p>
        </p:txBody>
      </p:sp>
    </p:spTree>
    <p:extLst>
      <p:ext uri="{BB962C8B-B14F-4D97-AF65-F5344CB8AC3E}">
        <p14:creationId xmlns:p14="http://schemas.microsoft.com/office/powerpoint/2010/main" val="1568462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EC4186EC-E6A8-4B89-B2A8-59451763B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29" y="1552353"/>
            <a:ext cx="10954871" cy="659218"/>
          </a:xfrm>
        </p:spPr>
        <p:txBody>
          <a:bodyPr>
            <a:no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Bu bölümde öğretmenler ürettikleri soru ve </a:t>
            </a:r>
            <a:r>
              <a:rPr lang="tr-TR" sz="2400" b="1" dirty="0" err="1" smtClean="0">
                <a:solidFill>
                  <a:srgbClr val="FF0000"/>
                </a:solidFill>
              </a:rPr>
              <a:t>sınavlarıgörebilir</a:t>
            </a:r>
            <a:r>
              <a:rPr lang="tr-TR" sz="2400" b="1" dirty="0" smtClean="0">
                <a:solidFill>
                  <a:srgbClr val="FF0000"/>
                </a:solidFill>
              </a:rPr>
              <a:t>, EBA </a:t>
            </a:r>
            <a:r>
              <a:rPr lang="tr-TR" sz="2400" b="1" dirty="0" err="1" smtClean="0">
                <a:solidFill>
                  <a:srgbClr val="FF0000"/>
                </a:solidFill>
              </a:rPr>
              <a:t>moderatörlerine</a:t>
            </a:r>
            <a:r>
              <a:rPr lang="tr-TR" sz="2400" b="1" dirty="0" smtClean="0">
                <a:solidFill>
                  <a:srgbClr val="FF0000"/>
                </a:solidFill>
              </a:rPr>
              <a:t> gönderip onaydan geçtikten sonra tüm Türkiye ile paylaşabilirler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B30533BF-A293-4F68-AFE6-AD95BA6AD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456121"/>
            <a:ext cx="9601196" cy="3678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xmlns="" id="{B89BEAF6-8A3E-4BDB-A8F0-9D9FBF09C1C7}"/>
              </a:ext>
            </a:extLst>
          </p:cNvPr>
          <p:cNvSpPr/>
          <p:nvPr/>
        </p:nvSpPr>
        <p:spPr>
          <a:xfrm>
            <a:off x="1601109" y="607758"/>
            <a:ext cx="8989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Soru ve Sınav Sistemi Menüsü</a:t>
            </a:r>
          </a:p>
        </p:txBody>
      </p:sp>
    </p:spTree>
    <p:extLst>
      <p:ext uri="{BB962C8B-B14F-4D97-AF65-F5344CB8AC3E}">
        <p14:creationId xmlns:p14="http://schemas.microsoft.com/office/powerpoint/2010/main" val="468238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EC4186EC-E6A8-4B89-B2A8-59451763B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1552353"/>
            <a:ext cx="10927976" cy="659218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Bu </a:t>
            </a:r>
            <a:r>
              <a:rPr lang="tr-TR" sz="2800" b="1" dirty="0">
                <a:solidFill>
                  <a:srgbClr val="FF0000"/>
                </a:solidFill>
              </a:rPr>
              <a:t>bölümde «Dersler&gt;Sınavlar» bölümünde sınav olmayan derslerle ilgili de sınav içerikleri bulabilirsiniz. 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B30533BF-A293-4F68-AFE6-AD95BA6AD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456121"/>
            <a:ext cx="9601196" cy="3678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xmlns="" id="{B89BEAF6-8A3E-4BDB-A8F0-9D9FBF09C1C7}"/>
              </a:ext>
            </a:extLst>
          </p:cNvPr>
          <p:cNvSpPr/>
          <p:nvPr/>
        </p:nvSpPr>
        <p:spPr>
          <a:xfrm>
            <a:off x="1601109" y="607758"/>
            <a:ext cx="8989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Soru ve Sınav Sistemi Menüsü</a:t>
            </a:r>
          </a:p>
        </p:txBody>
      </p:sp>
    </p:spTree>
    <p:extLst>
      <p:ext uri="{BB962C8B-B14F-4D97-AF65-F5344CB8AC3E}">
        <p14:creationId xmlns:p14="http://schemas.microsoft.com/office/powerpoint/2010/main" val="165402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xmlns="" id="{6BAD6C9E-2BA1-4BE7-A99A-2B9E76C0765B}"/>
              </a:ext>
            </a:extLst>
          </p:cNvPr>
          <p:cNvSpPr/>
          <p:nvPr/>
        </p:nvSpPr>
        <p:spPr>
          <a:xfrm>
            <a:off x="4034375" y="2078105"/>
            <a:ext cx="40432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6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Teşekkürler</a:t>
            </a:r>
            <a:endParaRPr lang="tr-TR" sz="6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xmlns="" id="{510CD029-50F8-471B-BFE8-4A0B4991157E}"/>
              </a:ext>
            </a:extLst>
          </p:cNvPr>
          <p:cNvSpPr/>
          <p:nvPr/>
        </p:nvSpPr>
        <p:spPr>
          <a:xfrm>
            <a:off x="968188" y="5992626"/>
            <a:ext cx="102466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i="1" dirty="0">
                <a:solidFill>
                  <a:srgbClr val="C00000"/>
                </a:solidFill>
                <a:latin typeface="Aladdin" pitchFamily="2" charset="-94"/>
              </a:rPr>
              <a:t>Trabzon İl Milli Eğitim Müdürlüğü Fatih Projesi Koordinatörlüğü</a:t>
            </a:r>
            <a:endParaRPr lang="tr-TR" sz="2400" i="1" dirty="0">
              <a:solidFill>
                <a:srgbClr val="C00000"/>
              </a:solidFill>
              <a:latin typeface="Aladdin" pitchFamily="2" charset="-94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247" y="3582403"/>
            <a:ext cx="3081541" cy="182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EC4186EC-E6A8-4B89-B2A8-59451763B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552353"/>
            <a:ext cx="9601196" cy="659218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Sayfa tasarımı değiştirilerek ünite ve alt konulara erişim daha kolay hale getirildi.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B30533BF-A293-4F68-AFE6-AD95BA6AD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57463"/>
            <a:ext cx="9601195" cy="3588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xmlns="" id="{B89BEAF6-8A3E-4BDB-A8F0-9D9FBF09C1C7}"/>
              </a:ext>
            </a:extLst>
          </p:cNvPr>
          <p:cNvSpPr/>
          <p:nvPr/>
        </p:nvSpPr>
        <p:spPr>
          <a:xfrm>
            <a:off x="2374050" y="607758"/>
            <a:ext cx="7443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Sayfa Tasarımı Yenilendi</a:t>
            </a:r>
          </a:p>
        </p:txBody>
      </p:sp>
    </p:spTree>
    <p:extLst>
      <p:ext uri="{BB962C8B-B14F-4D97-AF65-F5344CB8AC3E}">
        <p14:creationId xmlns:p14="http://schemas.microsoft.com/office/powerpoint/2010/main" val="1056362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EC4186EC-E6A8-4B89-B2A8-59451763B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552353"/>
            <a:ext cx="9601196" cy="659218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Alt konu başlıkları açıldığı zaman karşımıza çıkan içerikler başlıklara ayrılarak daha düzenli hale getirildi.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B30533BF-A293-4F68-AFE6-AD95BA6AD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57463"/>
            <a:ext cx="9698663" cy="3598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xmlns="" id="{B89BEAF6-8A3E-4BDB-A8F0-9D9FBF09C1C7}"/>
              </a:ext>
            </a:extLst>
          </p:cNvPr>
          <p:cNvSpPr/>
          <p:nvPr/>
        </p:nvSpPr>
        <p:spPr>
          <a:xfrm>
            <a:off x="2153419" y="607758"/>
            <a:ext cx="7885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İçerikler Başlıklara Ayrıldı</a:t>
            </a:r>
          </a:p>
        </p:txBody>
      </p:sp>
    </p:spTree>
    <p:extLst>
      <p:ext uri="{BB962C8B-B14F-4D97-AF65-F5344CB8AC3E}">
        <p14:creationId xmlns:p14="http://schemas.microsoft.com/office/powerpoint/2010/main" val="547875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EC4186EC-E6A8-4B89-B2A8-59451763B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552353"/>
            <a:ext cx="9601196" cy="659218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Grup oluşturma aşamaları güncellenerek yeni grup tipleri eklendi.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B30533BF-A293-4F68-AFE6-AD95BA6AD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658" y="2557463"/>
            <a:ext cx="5942150" cy="3566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xmlns="" id="{B89BEAF6-8A3E-4BDB-A8F0-9D9FBF09C1C7}"/>
              </a:ext>
            </a:extLst>
          </p:cNvPr>
          <p:cNvSpPr/>
          <p:nvPr/>
        </p:nvSpPr>
        <p:spPr>
          <a:xfrm>
            <a:off x="3416013" y="607758"/>
            <a:ext cx="5359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Yeni Grup Tipleri</a:t>
            </a:r>
          </a:p>
        </p:txBody>
      </p:sp>
    </p:spTree>
    <p:extLst>
      <p:ext uri="{BB962C8B-B14F-4D97-AF65-F5344CB8AC3E}">
        <p14:creationId xmlns:p14="http://schemas.microsoft.com/office/powerpoint/2010/main" val="4062030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EC4186EC-E6A8-4B89-B2A8-59451763B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552353"/>
            <a:ext cx="9601196" cy="659218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Grup oluştururken farklı sınıflardan öğretmenleri grup üyesi olarak ekleyebilir, ETÜT vb. gruplar oluşturabilirsiniz.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B30533BF-A293-4F68-AFE6-AD95BA6AD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786" y="2557463"/>
            <a:ext cx="5437894" cy="3566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xmlns="" id="{B89BEAF6-8A3E-4BDB-A8F0-9D9FBF09C1C7}"/>
              </a:ext>
            </a:extLst>
          </p:cNvPr>
          <p:cNvSpPr/>
          <p:nvPr/>
        </p:nvSpPr>
        <p:spPr>
          <a:xfrm>
            <a:off x="1961743" y="607758"/>
            <a:ext cx="8268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Grup Üye Ekleme İşlemleri</a:t>
            </a:r>
          </a:p>
        </p:txBody>
      </p:sp>
    </p:spTree>
    <p:extLst>
      <p:ext uri="{BB962C8B-B14F-4D97-AF65-F5344CB8AC3E}">
        <p14:creationId xmlns:p14="http://schemas.microsoft.com/office/powerpoint/2010/main" val="846746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EC4186EC-E6A8-4B89-B2A8-59451763B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552353"/>
            <a:ext cx="9601196" cy="659218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Sol menüden yeniliğe gidilerek İçerik Üretimi alt başlıklara ayrıldı ve Soru ve Sınav Sistemi menüsü eklendi. 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B30533BF-A293-4F68-AFE6-AD95BA6AD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04" y="2557463"/>
            <a:ext cx="1738858" cy="3566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xmlns="" id="{B89BEAF6-8A3E-4BDB-A8F0-9D9FBF09C1C7}"/>
              </a:ext>
            </a:extLst>
          </p:cNvPr>
          <p:cNvSpPr/>
          <p:nvPr/>
        </p:nvSpPr>
        <p:spPr>
          <a:xfrm>
            <a:off x="3947866" y="607758"/>
            <a:ext cx="4296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Yeni Menüler </a:t>
            </a:r>
          </a:p>
        </p:txBody>
      </p:sp>
    </p:spTree>
    <p:extLst>
      <p:ext uri="{BB962C8B-B14F-4D97-AF65-F5344CB8AC3E}">
        <p14:creationId xmlns:p14="http://schemas.microsoft.com/office/powerpoint/2010/main" val="2653551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EC4186EC-E6A8-4B89-B2A8-59451763B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588" y="1552353"/>
            <a:ext cx="10049436" cy="659218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İçerik Üretimi menüsünün altına </a:t>
            </a:r>
            <a:r>
              <a:rPr lang="tr-TR" sz="2800" b="1" dirty="0" smtClean="0">
                <a:solidFill>
                  <a:srgbClr val="FF0000"/>
                </a:solidFill>
              </a:rPr>
              <a:t/>
            </a:r>
            <a:br>
              <a:rPr lang="tr-TR" sz="2800" b="1" dirty="0" smtClean="0">
                <a:solidFill>
                  <a:srgbClr val="FF0000"/>
                </a:solidFill>
              </a:rPr>
            </a:br>
            <a:r>
              <a:rPr lang="tr-TR" sz="2800" b="1" dirty="0" smtClean="0">
                <a:solidFill>
                  <a:srgbClr val="FF0000"/>
                </a:solidFill>
              </a:rPr>
              <a:t>içerikler</a:t>
            </a:r>
            <a:r>
              <a:rPr lang="tr-TR" sz="2800" b="1" dirty="0">
                <a:solidFill>
                  <a:srgbClr val="FF0000"/>
                </a:solidFill>
              </a:rPr>
              <a:t>, öğrenme adımları ve ders akışları seçenekleri eklendi. 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B30533BF-A293-4F68-AFE6-AD95BA6AD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456121"/>
            <a:ext cx="9719927" cy="3678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xmlns="" id="{B89BEAF6-8A3E-4BDB-A8F0-9D9FBF09C1C7}"/>
              </a:ext>
            </a:extLst>
          </p:cNvPr>
          <p:cNvSpPr/>
          <p:nvPr/>
        </p:nvSpPr>
        <p:spPr>
          <a:xfrm>
            <a:off x="2626162" y="607758"/>
            <a:ext cx="6939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İçerik Üretimi Menüsü</a:t>
            </a:r>
          </a:p>
        </p:txBody>
      </p:sp>
    </p:spTree>
    <p:extLst>
      <p:ext uri="{BB962C8B-B14F-4D97-AF65-F5344CB8AC3E}">
        <p14:creationId xmlns:p14="http://schemas.microsoft.com/office/powerpoint/2010/main" val="294300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EC4186EC-E6A8-4B89-B2A8-59451763B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29" y="1552353"/>
            <a:ext cx="10972799" cy="659218"/>
          </a:xfrm>
        </p:spPr>
        <p:txBody>
          <a:bodyPr>
            <a:no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Bu </a:t>
            </a:r>
            <a:r>
              <a:rPr lang="tr-TR" sz="2400" b="1" dirty="0">
                <a:solidFill>
                  <a:srgbClr val="FF0000"/>
                </a:solidFill>
              </a:rPr>
              <a:t>bölümde öğretmenler ürettikleri ders içeriklerini görebilir, </a:t>
            </a:r>
            <a:r>
              <a:rPr lang="tr-TR" sz="2400" b="1" dirty="0" smtClean="0">
                <a:solidFill>
                  <a:srgbClr val="FF0000"/>
                </a:solidFill>
              </a:rPr>
              <a:t>EBA </a:t>
            </a:r>
            <a:r>
              <a:rPr lang="tr-TR" sz="2400" b="1" dirty="0" err="1">
                <a:solidFill>
                  <a:srgbClr val="FF0000"/>
                </a:solidFill>
              </a:rPr>
              <a:t>moderatörlerine</a:t>
            </a:r>
            <a:r>
              <a:rPr lang="tr-TR" sz="2400" b="1" dirty="0">
                <a:solidFill>
                  <a:srgbClr val="FF0000"/>
                </a:solidFill>
              </a:rPr>
              <a:t> gönderip onaydan geçtikten sonra tüm Türkiye ile paylaşabilirler. 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B30533BF-A293-4F68-AFE6-AD95BA6AD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456121"/>
            <a:ext cx="9719927" cy="3678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xmlns="" id="{B89BEAF6-8A3E-4BDB-A8F0-9D9FBF09C1C7}"/>
              </a:ext>
            </a:extLst>
          </p:cNvPr>
          <p:cNvSpPr/>
          <p:nvPr/>
        </p:nvSpPr>
        <p:spPr>
          <a:xfrm>
            <a:off x="2626162" y="607758"/>
            <a:ext cx="6939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İçerik Üretimi Menüsü</a:t>
            </a:r>
          </a:p>
        </p:txBody>
      </p:sp>
    </p:spTree>
    <p:extLst>
      <p:ext uri="{BB962C8B-B14F-4D97-AF65-F5344CB8AC3E}">
        <p14:creationId xmlns:p14="http://schemas.microsoft.com/office/powerpoint/2010/main" val="2021341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EC4186EC-E6A8-4B89-B2A8-59451763B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06" y="1552353"/>
            <a:ext cx="10748682" cy="659218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Bu </a:t>
            </a:r>
            <a:r>
              <a:rPr lang="tr-TR" sz="2800" b="1" dirty="0">
                <a:solidFill>
                  <a:srgbClr val="FF0000"/>
                </a:solidFill>
              </a:rPr>
              <a:t>bölümde «</a:t>
            </a:r>
            <a:r>
              <a:rPr lang="tr-TR" sz="2800" b="1" dirty="0" smtClean="0">
                <a:solidFill>
                  <a:srgbClr val="FF0000"/>
                </a:solidFill>
              </a:rPr>
              <a:t>Dersler/Konular</a:t>
            </a:r>
            <a:r>
              <a:rPr lang="tr-TR" sz="2800" b="1" dirty="0">
                <a:solidFill>
                  <a:srgbClr val="FF0000"/>
                </a:solidFill>
              </a:rPr>
              <a:t>» bölümünde içeriği olmayan derslerle ilgili de ders içeriklerini bulabilirsiniz. 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B30533BF-A293-4F68-AFE6-AD95BA6AD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456121"/>
            <a:ext cx="9719927" cy="3678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xmlns="" id="{B89BEAF6-8A3E-4BDB-A8F0-9D9FBF09C1C7}"/>
              </a:ext>
            </a:extLst>
          </p:cNvPr>
          <p:cNvSpPr/>
          <p:nvPr/>
        </p:nvSpPr>
        <p:spPr>
          <a:xfrm>
            <a:off x="2626162" y="607758"/>
            <a:ext cx="6939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İçerik Üretimi Menüsü</a:t>
            </a:r>
          </a:p>
        </p:txBody>
      </p:sp>
    </p:spTree>
    <p:extLst>
      <p:ext uri="{BB962C8B-B14F-4D97-AF65-F5344CB8AC3E}">
        <p14:creationId xmlns:p14="http://schemas.microsoft.com/office/powerpoint/2010/main" val="5432132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71</TotalTime>
  <Words>229</Words>
  <Application>Microsoft Office PowerPoint</Application>
  <PresentationFormat>Geniş ekran</PresentationFormat>
  <Paragraphs>28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Aladdin</vt:lpstr>
      <vt:lpstr>Arial</vt:lpstr>
      <vt:lpstr>Garamond</vt:lpstr>
      <vt:lpstr>Organik</vt:lpstr>
      <vt:lpstr>PowerPoint Sunusu</vt:lpstr>
      <vt:lpstr>Sayfa tasarımı değiştirilerek ünite ve alt konulara erişim daha kolay hale getirildi.</vt:lpstr>
      <vt:lpstr>Alt konu başlıkları açıldığı zaman karşımıza çıkan içerikler başlıklara ayrılarak daha düzenli hale getirildi.</vt:lpstr>
      <vt:lpstr>Grup oluşturma aşamaları güncellenerek yeni grup tipleri eklendi.</vt:lpstr>
      <vt:lpstr>Grup oluştururken farklı sınıflardan öğretmenleri grup üyesi olarak ekleyebilir, ETÜT vb. gruplar oluşturabilirsiniz.</vt:lpstr>
      <vt:lpstr>Sol menüden yeniliğe gidilerek İçerik Üretimi alt başlıklara ayrıldı ve Soru ve Sınav Sistemi menüsü eklendi. </vt:lpstr>
      <vt:lpstr>İçerik Üretimi menüsünün altına  içerikler, öğrenme adımları ve ders akışları seçenekleri eklendi. </vt:lpstr>
      <vt:lpstr>Bu bölümde öğretmenler ürettikleri ders içeriklerini görebilir, EBA moderatörlerine gönderip onaydan geçtikten sonra tüm Türkiye ile paylaşabilirler. </vt:lpstr>
      <vt:lpstr>Bu bölümde «Dersler/Konular» bölümünde içeriği olmayan derslerle ilgili de ders içeriklerini bulabilirsiniz. </vt:lpstr>
      <vt:lpstr>Soru ve Sınav Sistemi menüsü oluşturularak öğretmenlerin kendi sorularını ve sınavlarını oluşturmaları için ortam sağlandı</vt:lpstr>
      <vt:lpstr>Bu bölümde öğretmenler ürettikleri soru ve sınavlarıgörebilir, EBA moderatörlerine gönderip onaydan geçtikten sonra tüm Türkiye ile paylaşabilirler</vt:lpstr>
      <vt:lpstr>Bu bölümde «Dersler&gt;Sınavlar» bölümünde sınav olmayan derslerle ilgili de sınav içerikleri bulabilirsiniz. 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Lenovo</dc:creator>
  <cp:lastModifiedBy>Yunix</cp:lastModifiedBy>
  <cp:revision>20</cp:revision>
  <dcterms:created xsi:type="dcterms:W3CDTF">2018-02-05T05:48:52Z</dcterms:created>
  <dcterms:modified xsi:type="dcterms:W3CDTF">2018-02-05T07:06:56Z</dcterms:modified>
</cp:coreProperties>
</file>